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90" y="-4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4FDC2-275F-4188-9B48-C084F3850D26}" type="datetimeFigureOut">
              <a:rPr lang="en-US" smtClean="0"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88D43-F218-4B20-A022-14A88567E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59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AF9FE-AA3A-4C29-A74D-98B3BFEF3C8F}" type="datetimeFigureOut">
              <a:rPr lang="en-US" smtClean="0"/>
              <a:pPr/>
              <a:t>1/27/2012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E7E54-C61D-4668-BDD5-78F806F2D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Fremont River, 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In-Class Task Script</a:t>
            </a:r>
          </a:p>
          <a:p>
            <a:r>
              <a:rPr lang="en-US" dirty="0" smtClean="0"/>
              <a:t>CE En 547</a:t>
            </a:r>
          </a:p>
          <a:p>
            <a:r>
              <a:rPr lang="en-US" dirty="0" smtClean="0"/>
              <a:t>Brigham Young University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Download, unzip, and open file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781800" y="2286000"/>
            <a:ext cx="121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May want to save as a different name.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743889"/>
            <a:ext cx="4724400" cy="4409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07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2a. Select cells using polygon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2676525" cy="181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67200" y="5334000"/>
            <a:ext cx="2976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Double-click to close polygon.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905000"/>
            <a:ext cx="3343275" cy="2745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138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2b. Create GHB cells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2619375" cy="222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733800"/>
            <a:ext cx="5838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2198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2c. Compute Conductance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76600" y="1828800"/>
            <a:ext cx="20088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 = KA/L</a:t>
            </a:r>
          </a:p>
          <a:p>
            <a:r>
              <a:rPr lang="en-US" dirty="0" smtClean="0"/>
              <a:t>C = (0.2)*(40*40)/2</a:t>
            </a:r>
          </a:p>
          <a:p>
            <a:r>
              <a:rPr lang="en-US" dirty="0" smtClean="0"/>
              <a:t>C = 160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485" y="3124200"/>
            <a:ext cx="583882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82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Save and Run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464763"/>
            <a:ext cx="4762500" cy="4721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737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4a-b. Select cells and toggle barrier</a:t>
            </a:r>
            <a:endParaRPr lang="en-US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2638425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361073"/>
            <a:ext cx="5334000" cy="3507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759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Confirm Barrier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28800"/>
            <a:ext cx="16478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2000" y="1371600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Turn off annotation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352800"/>
            <a:ext cx="1700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Note brown line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9" y="3962400"/>
            <a:ext cx="1866900" cy="123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743200"/>
            <a:ext cx="5025639" cy="2671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035392" y="2209800"/>
            <a:ext cx="4232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wish to increase HFB symbol thickness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984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Save and Run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4948237" cy="4404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0450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96</Words>
  <Application>Microsoft Office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Fremont River, Part 2</vt:lpstr>
      <vt:lpstr>1. Download, unzip, and open file</vt:lpstr>
      <vt:lpstr>2a. Select cells using polygon</vt:lpstr>
      <vt:lpstr>2b. Create GHB cells</vt:lpstr>
      <vt:lpstr>2c. Compute Conductance</vt:lpstr>
      <vt:lpstr>3. Save and Run</vt:lpstr>
      <vt:lpstr>4a-b. Select cells and toggle barrier</vt:lpstr>
      <vt:lpstr>Confirm Barrier</vt:lpstr>
      <vt:lpstr>Save and Run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Agricultural Drains, Part 2</dc:title>
  <dc:creator>Norm Jones</dc:creator>
  <cp:lastModifiedBy>Norm Jones</cp:lastModifiedBy>
  <cp:revision>27</cp:revision>
  <cp:lastPrinted>2012-01-26T16:20:11Z</cp:lastPrinted>
  <dcterms:created xsi:type="dcterms:W3CDTF">2010-09-20T22:35:27Z</dcterms:created>
  <dcterms:modified xsi:type="dcterms:W3CDTF">2012-01-27T22:18:15Z</dcterms:modified>
</cp:coreProperties>
</file>